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76A474A-BAC9-425A-9DCC-ADBF90076C52}" type="datetimeFigureOut">
              <a:rPr lang="ru-RU" smtClean="0"/>
              <a:t>17.11.2015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BA2B92B-91E2-4E91-8AE8-2C72892F0F6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980728"/>
            <a:ext cx="7772400" cy="4555232"/>
          </a:xfrm>
        </p:spPr>
        <p:txBody>
          <a:bodyPr/>
          <a:lstStyle/>
          <a:p>
            <a:r>
              <a:rPr lang="ru-RU" sz="6000" dirty="0"/>
              <a:t>Особенности эмоционального развития ребёнка дошкольного возраста.</a:t>
            </a:r>
          </a:p>
        </p:txBody>
      </p:sp>
    </p:spTree>
    <p:extLst>
      <p:ext uri="{BB962C8B-B14F-4D97-AF65-F5344CB8AC3E}">
        <p14:creationId xmlns:p14="http://schemas.microsoft.com/office/powerpoint/2010/main" val="268158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30115" y="260648"/>
            <a:ext cx="322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Эмоциональное воздействие. 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4653136"/>
            <a:ext cx="8280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по эмоциональному совершенствованию дошкольников нужно проводить в двух направлениях: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умения распознавать и сравнивать эмоции: весело, скучно, грустно, спокойно, страшно, интересно и пр.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умения правильно выражать эмоции и определять эмоции, переживаемые окружающими. </a:t>
            </a:r>
          </a:p>
        </p:txBody>
      </p:sp>
      <p:pic>
        <p:nvPicPr>
          <p:cNvPr id="9218" name="Picture 2" descr="http://ic.pics.livejournal.com/cosmic_kettle_0/65964332/10636/10636_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44" y="744046"/>
            <a:ext cx="5290013" cy="39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94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89289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Эмоциональное воздействие на ребёнка осуществляется следующими средствами: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сюжетно-ролевые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психогимнастические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игры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подвижные игры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коммуникативные игры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 и задания на развитие произвольности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 для развития воображения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игровые упражнения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мимические этюды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прослушивание музыки и обсуждение её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чтение сказок и рассказов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живописью</a:t>
            </a: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32" y="664666"/>
            <a:ext cx="3832045" cy="25483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 descr="http://bigpicture.ru/wp-content/uploads/2011/04/121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5" y="3624922"/>
            <a:ext cx="3777844" cy="2518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veselajashkola.ru/wp-content/uploads/2013/07/podvizhnie-igri-v-srednij-grypp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869160"/>
            <a:ext cx="2936156" cy="1947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eloramarketing.com/images/55ebc0ce9eb6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92" y="3023224"/>
            <a:ext cx="2688299" cy="20162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www.maam.ru/upload/blogs/5468331e2b4a758e378757ba7d8f5824.jp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884204"/>
            <a:ext cx="2232248" cy="1673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www.i-deti.ru/sites/default/files/sites/default/files/uploaded_images/rar_u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72" y="3151167"/>
            <a:ext cx="2661589" cy="1996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4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483768" y="260648"/>
            <a:ext cx="4079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эмоциональной сферы 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764704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эмоций и чувств у дошкольников зависит от условий: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Дошкольник должен общаться со сверстниками: именно в общении формируются чувства и эмоции.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Нужно организовывать целенаправленную деятельность, способствующую развитию эмоций и чувств (прослушивание музыки, музыкальные занятия, чтение).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Развивать эмоции и чувства у дошкольников лучше всего с помощью их основного вида деятельности — игры.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Трудовая и творческая деятельность помогает формированию эмоциональных переживаний: радости от успеха, вдохновению, сочувствию усилиям сверстников, чувству удовлетворения или недовольства результатом.</a:t>
            </a:r>
            <a:b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http://static.ngs.ru/news/preview/38e514e738e5c542ad660e207778f7bb03b1be7e_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3257728" cy="22221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litterref.ru/files/12/f977f671f4ea84ca9ea4378ca9965e60.html_files/rId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89039"/>
            <a:ext cx="2808312" cy="21036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s.nashaucheba.ru/tw_files2/urls_3/1249/d-1248971/1248971_html_6362b3c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17032"/>
            <a:ext cx="2813800" cy="211923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www.maam.ru/upload/blogs/7055ef30185c5c293b10da8e509c8f71.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581128"/>
            <a:ext cx="2880320" cy="21576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7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8784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 успешного формирования эмоциональной сферы дошкольника: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Правильная организация режима ребёнка, комфортная для него.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Активизация двигательной деятельности малыша, его физического развития (утренняя зарядка, подвижные игры, физкультминутки).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Игры (ролевые, сюжетные, дидактические, коммуникативные и проч.).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Знакомство с искусством и самостоятельное творчество.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Чтение и обсуждение сказок.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Психогимнастика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(эмоциональные этюды, мимика, пантомимика).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совместной деятельности детей.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Задания с использованием наглядных пособий.</a:t>
            </a:r>
          </a:p>
        </p:txBody>
      </p:sp>
      <p:pic>
        <p:nvPicPr>
          <p:cNvPr id="12290" name="Picture 2" descr="http://www.ds20.cuso-edu.ru/images/material-images/IMG_38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50962"/>
            <a:ext cx="6048672" cy="33948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17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499992" y="26064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Эмоции — это основа благополучного душевного состояния ребёнка, его успешного общения, развития и дальнейшей жизни. Малыш реагирует на окружающий мир посредством эмоций. Поэтому нужно развивать эмоциональную сферу ребёнка с раннего возраста с помощью разных видов воздействия, отдавая предпочтение игровым методам. </a:t>
            </a:r>
          </a:p>
        </p:txBody>
      </p:sp>
      <p:pic>
        <p:nvPicPr>
          <p:cNvPr id="13314" name="Picture 2" descr="http://www.maam.ru/upload/blogs/b3a4c8788c21ca3e15bd89178e23eef8.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9768"/>
            <a:ext cx="3979524" cy="29828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ped-kopilka.ru/upload/blogs/75835161a93ae99d1a9ce61a45ca6100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45970"/>
            <a:ext cx="4519376" cy="33913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ped-kopilka.ru/images/1%28651%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6" y="3252632"/>
            <a:ext cx="4160359" cy="31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89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99592" y="404664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Дошкольный период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достаточно короткое время жизни человека. Поэтому важно именно в это время заложить хорошие основы личности. Немаловажным является эмоциональное развитие ребёнка, которое имеет свои особенные характеристики. </a:t>
            </a:r>
          </a:p>
        </p:txBody>
      </p:sp>
      <p:pic>
        <p:nvPicPr>
          <p:cNvPr id="1026" name="Picture 2" descr="http://dance-league.com/sites/default/files/1608/image/depositphotos_2236283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65" y="1697704"/>
            <a:ext cx="5472607" cy="49363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45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692696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Эмоциональная </a:t>
            </a: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сфера </a:t>
            </a:r>
            <a:r>
              <a:rPr lang="ru-RU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ребёнка 1-3 лет характеризуется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отсутствием </a:t>
            </a: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эмпатии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характерными эмоциональными реакциями, связанными с его желаниями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неумением выбирать и принимать решения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эгоцентризмом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зарождением самосознания (малыш начинает узнавать своё отражение в зеркале, отзываться на имя, пытается быть самостоятельным, начинает употреблять местоимение «я»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завышенной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самооценкой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(Я — хороший)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умением видеть последствия действий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важностью для ребёнка оценки взрослого, реакции не неё</a:t>
            </a:r>
            <a:b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promotox.ru/img/dummies/featured/family/desk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5565">
            <a:off x="5059795" y="4221088"/>
            <a:ext cx="3488904" cy="20442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xexe.club/uploads/posts/2015-11/1446825090_98tbv1sgoo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817">
            <a:off x="4920210" y="926782"/>
            <a:ext cx="3894880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6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55976" y="33265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возрасте 4-6 лет эмоциональная сфера ребёнка характеризуется: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спокойным эмоциональным фоном восприятия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проявлением эмоций по цепочке «желание, представление, действие, эмоция»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более управляемыми эмоциональными процессами </a:t>
            </a:r>
          </a:p>
        </p:txBody>
      </p:sp>
      <p:pic>
        <p:nvPicPr>
          <p:cNvPr id="3074" name="Picture 2" descr="http://omanobserver.om/wp-content/uploads/2015/06/3704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2" y="620688"/>
            <a:ext cx="3802023" cy="23762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iornalettismo.com/wp-content/uploads/2014/04/abbracci-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56992"/>
            <a:ext cx="4201749" cy="2808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83753" y="378293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развитием эмоционального предвосхищения (ребёнок старается предвидеть будущий результат и то, как его оценят)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появлением аффективных реакций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появлением новых мотивов для деятельности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способностью оценивать своё поведение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2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33265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развития эмоциональной сферы детей дошкольного возраста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ещё не могут управлять своими эмоциями, переживаниями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они осваивают социальные формы проявления чувств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чувства и эмоции у них становятся более разумными и произвольными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дошкольников начинают формироваться высшие чувства (эстетические, нравственные, интеллектуальные)</a:t>
            </a:r>
            <a:b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://stupino.stinline.ru/otrasli/Obrazov/DOU/Images/Romashka23/romashka22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109">
            <a:off x="4759236" y="722079"/>
            <a:ext cx="3862164" cy="26199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ougulliver.ru/upload/information_system_4/2/7/1/item_2713/Dety006_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3755007"/>
            <a:ext cx="4104456" cy="27345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bricks4kidzaustralia.com.au/melbourne-baysideportphillip/wp-content/uploads/sites/22/2010/07/blonde-yellow-dre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85285">
            <a:off x="4901355" y="3873096"/>
            <a:ext cx="3313006" cy="2498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97346"/>
            <a:ext cx="878497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Диагностика </a:t>
            </a:r>
            <a:endParaRPr lang="ru-RU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диагностические методы эмоциональной сферы детей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наблюдение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опрос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беседа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анкетирование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образцов детского </a:t>
            </a:r>
            <a:endParaRPr lang="ru-RU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творчества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(рисунков). </a:t>
            </a:r>
            <a:endParaRPr lang="ru-RU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lvl="0"/>
            <a:r>
              <a:rPr lang="ru-RU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 наблюдение за дошкольником, обратите внимание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на: </a:t>
            </a:r>
            <a:endParaRPr lang="ru-RU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эмоциональный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фон,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настроение,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степень выраженности эмоций, 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эмоциональной подвижности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Наблюдая, можно легко заметить, насколько богат эмоциональный фон ребёнка, умеет ли малыш контролировать свои эмоции, присуща ли ему эмоциональная неустойчивость.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908720"/>
            <a:ext cx="3559876" cy="23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3861048"/>
            <a:ext cx="2448272" cy="184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56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9105" y="4725144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Используя один из методов диагностики или в комплексе, можно выяснить: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насколько адекватна реакция дошкольника на явления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он воспринимает и интерпретирует состояния и настроения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др. людей </a:t>
            </a:r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широту диапазона эмоций, которые ребёнок понимает и переживает, глубину его переживаний, способы передачи эмоций с помощью речи;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адекватно ли проявление эмоций при общении. </a:t>
            </a:r>
          </a:p>
        </p:txBody>
      </p:sp>
      <p:pic>
        <p:nvPicPr>
          <p:cNvPr id="6146" name="Picture 2" descr="http://fotodeti.ru/images/foto_b/1318_02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4991">
            <a:off x="3461546" y="902193"/>
            <a:ext cx="4790051" cy="32492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aam.ru/upload/blogs/6703463961d4b86b22c170779a09d1fd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6280">
            <a:off x="380252" y="970838"/>
            <a:ext cx="4146805" cy="31119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1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Эмпатия</a:t>
            </a: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детей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Важнейшим компонентом эмоционального развития ребёнка дошкольного возраста является развитие </a:t>
            </a: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эмпатии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именно — способности к сочувствию и пониманию переживаний и эмоций других людей. Ребёнок, у которого развита </a:t>
            </a: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эмпатия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всегда войдёт в положение того или иного человека и предложит ему свою помощь</a:t>
            </a:r>
            <a:r>
              <a:rPr lang="ru-RU" dirty="0">
                <a:solidFill>
                  <a:srgbClr val="C00000"/>
                </a:solidFill>
              </a:rPr>
              <a:t>. </a:t>
            </a:r>
          </a:p>
        </p:txBody>
      </p:sp>
      <p:pic>
        <p:nvPicPr>
          <p:cNvPr id="7170" name="Picture 2" descr="http://cs622217.vk.me/v622217686/31b5e/XI5RMGd2Q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933056"/>
            <a:ext cx="3508343" cy="2631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ics2.pokazuha.ru/p442/u/1/7844126m1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1556792"/>
            <a:ext cx="4171951" cy="27670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vlec.ru/netcat_files/Image/3/priuchi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477" y="4221088"/>
            <a:ext cx="4987450" cy="24937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pizzabell.ru/shop/img/kakoy-podarok-privezti-iz-almaty-parnyu-13426-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5326" y="1665968"/>
            <a:ext cx="3782936" cy="2523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70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55576" y="404664"/>
            <a:ext cx="74168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Советы по развитию </a:t>
            </a:r>
            <a:r>
              <a:rPr lang="ru-RU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эмпатии</a:t>
            </a: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Создайте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семье тёплую атмосферу, где будет царствовать любовь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взаимопонимание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Разбирайте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ребёнком разные жизненные ситуации.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Знакомьте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малыша с принципами существования в обществе.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Объясняйте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как правильно поступать с людьми в разных ситуациях.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 Поясняйте, какие последствия может нести то или иное поведение людей.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Развивайте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малыша позитивные социальные черты характера: оптимизм, доверие, прощение, солидарность.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Учите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малыша делать полезные поступки, помогать другим. Не забывайте о похвале.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Сопереживайте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ребёнку, общайтесь с ним о том, что он чувствует.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ru-RU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Развивайте </a:t>
            </a: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ребёнка эмоционально: обсуждайте тематические изображения и фотографии, изображайте эмоции перед зеркалом, играйте в эмоциональные игры. </a:t>
            </a:r>
          </a:p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Будьте для ребёнка примером для подражания: придерживайтесь тех же принципов, которым вы обучаете малыша.</a:t>
            </a:r>
            <a:r>
              <a:rPr lang="ru-RU" dirty="0">
                <a:solidFill>
                  <a:srgbClr val="C00000"/>
                </a:solidFill>
              </a:rPr>
              <a:t/>
            </a:r>
            <a:br>
              <a:rPr lang="ru-RU" dirty="0">
                <a:solidFill>
                  <a:srgbClr val="C00000"/>
                </a:solidFill>
              </a:rPr>
            </a:br>
            <a:endParaRPr lang="ru-RU" dirty="0">
              <a:solidFill>
                <a:srgbClr val="C00000"/>
              </a:solidFill>
            </a:endParaRPr>
          </a:p>
        </p:txBody>
      </p:sp>
      <p:pic>
        <p:nvPicPr>
          <p:cNvPr id="8194" name="Picture 2" descr="http://www.more4less.co.il/pub/62512/imgs/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82" y="5180410"/>
            <a:ext cx="2649518" cy="15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halkakademi.halkbank.com.tr/ehalk/contents/images/empa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445224"/>
            <a:ext cx="1206724" cy="12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forum.materinstvo.ru/uploads/1418655184/post-167394-141880777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5351352"/>
            <a:ext cx="1440160" cy="14509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5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96</TotalTime>
  <Words>758</Words>
  <Application>Microsoft Office PowerPoint</Application>
  <PresentationFormat>Экран (4:3)</PresentationFormat>
  <Paragraphs>95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Исполнительная</vt:lpstr>
      <vt:lpstr>Особенности эмоционального развития ребёнка дошкольного возраста.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Особенности эмоционального развития ребёнка дошкольного возраста.</dc:title>
  <dc:creator>Home</dc:creator>
  <cp:lastModifiedBy>Home</cp:lastModifiedBy>
  <cp:revision>11</cp:revision>
  <dcterms:created xsi:type="dcterms:W3CDTF">2015-11-16T15:22:31Z</dcterms:created>
  <dcterms:modified xsi:type="dcterms:W3CDTF">2015-11-17T11:24:32Z</dcterms:modified>
</cp:coreProperties>
</file>